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9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A43FA-B481-4855-976E-AF270BBB184E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73E3-AC30-403B-BFA0-966188C51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0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73E3-AC30-403B-BFA0-966188C5143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0FEBFB-EC2E-4D73-818C-B7FCB76FC164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EC0BEA-A434-42B6-89B2-D9B26EE14F2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556792"/>
            <a:ext cx="6480048" cy="2301240"/>
          </a:xfrm>
        </p:spPr>
        <p:txBody>
          <a:bodyPr>
            <a:normAutofit/>
          </a:bodyPr>
          <a:lstStyle/>
          <a:p>
            <a:r>
              <a:rPr lang="ru-RU" sz="2400" kern="10" spc="10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РАЗРАБОТКА ИНТЕРФЕЙСА</a:t>
            </a:r>
            <a:br>
              <a:rPr lang="ru-RU" sz="2400" kern="10" spc="10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</a:br>
            <a:r>
              <a:rPr lang="ru-RU" sz="2400" kern="10" spc="10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СИСТЕМЫ КОГНИТИВНОГО АНАЛИЗА </a:t>
            </a:r>
            <a:br>
              <a:rPr lang="ru-RU" sz="2400" kern="10" spc="10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</a:br>
            <a:r>
              <a:rPr lang="ru-RU" sz="2400" kern="10" spc="10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БОЛЬШИХ БАЗ ГЕТЕРОГЕННЫХ ДАННЫХ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6480048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ВЕЛИЧКО А. М. САО РАН</a:t>
            </a:r>
            <a:endParaRPr lang="ru-RU" sz="2800" dirty="0"/>
          </a:p>
        </p:txBody>
      </p:sp>
      <p:pic>
        <p:nvPicPr>
          <p:cNvPr id="5" name="Рисунок 4" descr="BRI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834"/>
            <a:ext cx="1512168" cy="113916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Н. Архыз 2014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многомерных распределенных баз гетерогенных данных наталкивается на серьезные трудности доступа к разнородным массивам данных, относящихся к одной предметной области, но которые получены из различных источников различными средствами, различными методами и хранятся в разных форматах под разными СУБД.</a:t>
            </a:r>
          </a:p>
          <a:p>
            <a:endParaRPr lang="ru-RU" dirty="0"/>
          </a:p>
        </p:txBody>
      </p:sp>
      <p:pic>
        <p:nvPicPr>
          <p:cNvPr id="4" name="Рисунок 3" descr="BRI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661248"/>
            <a:ext cx="1588608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загрузки данных из различных СУБД в программный комплекс </a:t>
            </a:r>
            <a:r>
              <a:rPr lang="en-US" dirty="0" smtClean="0"/>
              <a:t>SW </a:t>
            </a:r>
            <a:r>
              <a:rPr lang="ru-RU" dirty="0" smtClean="0"/>
              <a:t>был разработан </a:t>
            </a:r>
            <a:r>
              <a:rPr lang="en-US" dirty="0" smtClean="0"/>
              <a:t>GUI</a:t>
            </a:r>
            <a:r>
              <a:rPr lang="ru-RU" dirty="0" smtClean="0"/>
              <a:t>-интерфейс модуля сохранения результатов </a:t>
            </a:r>
            <a:r>
              <a:rPr lang="en-US" dirty="0" smtClean="0"/>
              <a:t>SQL</a:t>
            </a:r>
            <a:r>
              <a:rPr lang="ru-RU" dirty="0" smtClean="0"/>
              <a:t>-запроса в текстовый файл. Файл должен содержать колонки данных разделённых пробелом или табуляцией.</a:t>
            </a:r>
            <a:endParaRPr lang="ru-RU" dirty="0"/>
          </a:p>
        </p:txBody>
      </p:sp>
      <p:pic>
        <p:nvPicPr>
          <p:cNvPr id="4" name="Рисунок 3" descr="BRI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661248"/>
            <a:ext cx="1588609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RI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661248"/>
            <a:ext cx="1588609" cy="1196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G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4681904" cy="6048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1124744"/>
            <a:ext cx="3563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GUI</a:t>
            </a:r>
            <a:r>
              <a:rPr lang="ru-RU" sz="2000" dirty="0"/>
              <a:t>-интерфейс модуля загрузки и сохранения </a:t>
            </a:r>
            <a:r>
              <a:rPr lang="en-US" sz="2000" dirty="0"/>
              <a:t>SQL</a:t>
            </a:r>
            <a:r>
              <a:rPr lang="ru-RU" sz="2000" dirty="0"/>
              <a:t>-запроса в текстовый файл содержит поля </a:t>
            </a:r>
            <a:r>
              <a:rPr lang="en-US" sz="2000" dirty="0"/>
              <a:t>label</a:t>
            </a:r>
            <a:r>
              <a:rPr lang="ru-RU" sz="2000" dirty="0"/>
              <a:t>, </a:t>
            </a:r>
            <a:r>
              <a:rPr lang="en-US" sz="2000" dirty="0"/>
              <a:t>type</a:t>
            </a:r>
            <a:r>
              <a:rPr lang="ru-RU" sz="2000" dirty="0"/>
              <a:t>, </a:t>
            </a:r>
            <a:r>
              <a:rPr lang="en-US" sz="2000" dirty="0"/>
              <a:t>server</a:t>
            </a:r>
            <a:r>
              <a:rPr lang="ru-RU" sz="2000" dirty="0"/>
              <a:t>, </a:t>
            </a:r>
            <a:r>
              <a:rPr lang="en-US" sz="2000" dirty="0"/>
              <a:t>name db</a:t>
            </a:r>
            <a:r>
              <a:rPr lang="ru-RU" sz="2000" dirty="0"/>
              <a:t>, </a:t>
            </a:r>
            <a:r>
              <a:rPr lang="en-US" sz="2000" dirty="0" err="1"/>
              <a:t>tabl</a:t>
            </a:r>
            <a:r>
              <a:rPr lang="ru-RU" sz="2000" dirty="0"/>
              <a:t>, </a:t>
            </a:r>
            <a:r>
              <a:rPr lang="en-US" sz="2000" dirty="0"/>
              <a:t>login</a:t>
            </a:r>
            <a:r>
              <a:rPr lang="ru-RU" sz="2000" dirty="0"/>
              <a:t>, </a:t>
            </a:r>
            <a:r>
              <a:rPr lang="en-US" sz="2000" dirty="0" err="1"/>
              <a:t>passwd</a:t>
            </a:r>
            <a:r>
              <a:rPr lang="ru-RU" sz="2000" dirty="0"/>
              <a:t>, </a:t>
            </a:r>
            <a:r>
              <a:rPr lang="en-US" sz="2000" dirty="0"/>
              <a:t>file</a:t>
            </a:r>
            <a:r>
              <a:rPr lang="ru-RU" sz="2000" dirty="0"/>
              <a:t>, </a:t>
            </a:r>
            <a:r>
              <a:rPr lang="en-US" sz="2000" dirty="0"/>
              <a:t>custom </a:t>
            </a:r>
            <a:r>
              <a:rPr lang="en-US" sz="2000" dirty="0" err="1"/>
              <a:t>sql</a:t>
            </a:r>
            <a:r>
              <a:rPr lang="en-US" sz="2000" dirty="0"/>
              <a:t> query</a:t>
            </a:r>
            <a:r>
              <a:rPr lang="ru-RU" sz="2000" dirty="0"/>
              <a:t>, </a:t>
            </a:r>
            <a:r>
              <a:rPr lang="en-US" sz="2000" dirty="0"/>
              <a:t>records</a:t>
            </a:r>
            <a:r>
              <a:rPr lang="ru-RU" sz="2000" dirty="0"/>
              <a:t>, поле для ввода </a:t>
            </a:r>
            <a:r>
              <a:rPr lang="en-US" sz="2000" dirty="0"/>
              <a:t>SQL</a:t>
            </a:r>
            <a:r>
              <a:rPr lang="ru-RU" sz="2000" dirty="0"/>
              <a:t>-запроса; кнопки сохранить настройки, удалить настройки, обновить настройки, </a:t>
            </a:r>
            <a:r>
              <a:rPr lang="en-US" sz="2000" dirty="0"/>
              <a:t>browse</a:t>
            </a:r>
            <a:r>
              <a:rPr lang="ru-RU" sz="2000" dirty="0"/>
              <a:t>, </a:t>
            </a:r>
            <a:r>
              <a:rPr lang="en-US" sz="2000" dirty="0"/>
              <a:t>download</a:t>
            </a:r>
            <a:r>
              <a:rPr lang="ru-RU" sz="2000" dirty="0"/>
              <a:t>, </a:t>
            </a:r>
            <a:r>
              <a:rPr lang="en-US" sz="2000" dirty="0"/>
              <a:t>stop</a:t>
            </a:r>
            <a:r>
              <a:rPr lang="ru-RU" sz="2000" dirty="0"/>
              <a:t>, </a:t>
            </a:r>
            <a:r>
              <a:rPr lang="en-US" sz="2000" dirty="0"/>
              <a:t>cancel</a:t>
            </a:r>
            <a:r>
              <a:rPr lang="ru-RU" sz="2000" dirty="0"/>
              <a:t>; строка для вывода сообщений; прогресс-бар.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RI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5661248"/>
            <a:ext cx="1588609" cy="1196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3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59565" y="620688"/>
            <a:ext cx="8064897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RI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661248"/>
            <a:ext cx="1588609" cy="1196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Основной алгоритм </a:t>
            </a:r>
            <a:r>
              <a:rPr lang="en-US" sz="4400" b="1" dirty="0" smtClean="0"/>
              <a:t>SQL</a:t>
            </a:r>
            <a:r>
              <a:rPr lang="ru-RU" sz="4400" b="1" dirty="0" smtClean="0"/>
              <a:t>_</a:t>
            </a:r>
            <a:r>
              <a:rPr lang="en-US" sz="4400" b="1" dirty="0" smtClean="0"/>
              <a:t>Loader</a:t>
            </a:r>
            <a:r>
              <a:rPr lang="ru-RU" sz="4400" b="1" dirty="0" smtClean="0"/>
              <a:t>.</a:t>
            </a:r>
            <a:r>
              <a:rPr lang="en-US" sz="4400" b="1" dirty="0" smtClean="0"/>
              <a:t>java</a:t>
            </a:r>
            <a:r>
              <a:rPr lang="ru-RU" sz="4400" b="1" dirty="0" smtClean="0"/>
              <a:t>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Проводится проверка на адекватность и наличие данных для коннекта к базе данных</a:t>
            </a:r>
          </a:p>
          <a:p>
            <a:pPr lvl="0"/>
            <a:r>
              <a:rPr lang="ru-RU" dirty="0" smtClean="0"/>
              <a:t>Загружаем класс драйвера базы данных;</a:t>
            </a:r>
          </a:p>
          <a:p>
            <a:pPr lvl="0"/>
            <a:r>
              <a:rPr lang="ru-RU" dirty="0" smtClean="0"/>
              <a:t>Отслеживаем статус соединения с базой; </a:t>
            </a:r>
          </a:p>
          <a:p>
            <a:pPr lvl="0"/>
            <a:r>
              <a:rPr lang="ru-RU" dirty="0" smtClean="0"/>
              <a:t>Соединяемся с базой данных методом </a:t>
            </a:r>
            <a:r>
              <a:rPr lang="ru-RU" dirty="0" err="1" smtClean="0"/>
              <a:t>getConnection</a:t>
            </a:r>
            <a:r>
              <a:rPr lang="ru-RU" dirty="0" smtClean="0"/>
              <a:t>();</a:t>
            </a:r>
          </a:p>
          <a:p>
            <a:pPr lvl="0"/>
            <a:r>
              <a:rPr lang="ru-RU" dirty="0" smtClean="0"/>
              <a:t>Обновляем флаг состояния соединения;</a:t>
            </a:r>
          </a:p>
          <a:p>
            <a:pPr lvl="0"/>
            <a:r>
              <a:rPr lang="ru-RU" dirty="0" smtClean="0"/>
              <a:t>Если файл не существует, создаём файл для записи, если файл существует, то очищаем его и открываем на запись </a:t>
            </a:r>
            <a:r>
              <a:rPr lang="ru-RU" dirty="0" err="1" smtClean="0"/>
              <a:t>RandomAccessFile</a:t>
            </a:r>
            <a:r>
              <a:rPr lang="ru-RU" dirty="0" smtClean="0"/>
              <a:t>();</a:t>
            </a:r>
          </a:p>
          <a:p>
            <a:pPr lvl="0"/>
            <a:r>
              <a:rPr lang="ru-RU" dirty="0" smtClean="0"/>
              <a:t>Записывает в файл имена столбцов таблиц из </a:t>
            </a:r>
            <a:r>
              <a:rPr lang="en-US" dirty="0" smtClean="0"/>
              <a:t>SQL</a:t>
            </a:r>
            <a:r>
              <a:rPr lang="ru-RU" dirty="0" smtClean="0"/>
              <a:t>-запроса </a:t>
            </a:r>
            <a:r>
              <a:rPr lang="ru-RU" dirty="0" err="1" smtClean="0"/>
              <a:t>getMetaData</a:t>
            </a:r>
            <a:r>
              <a:rPr lang="ru-RU" dirty="0" smtClean="0"/>
              <a:t>().</a:t>
            </a:r>
            <a:r>
              <a:rPr lang="ru-RU" dirty="0" err="1" smtClean="0"/>
              <a:t>getColumnCount</a:t>
            </a:r>
            <a:r>
              <a:rPr lang="ru-RU" dirty="0" smtClean="0"/>
              <a:t>() и результаты </a:t>
            </a:r>
            <a:r>
              <a:rPr lang="en-US" dirty="0" smtClean="0"/>
              <a:t>SQL</a:t>
            </a:r>
            <a:r>
              <a:rPr lang="ru-RU" dirty="0" smtClean="0"/>
              <a:t>-запроса построчно в цикле </a:t>
            </a:r>
            <a:r>
              <a:rPr lang="en-US" dirty="0" smtClean="0"/>
              <a:t>for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Отслеживается нажатие кнопки </a:t>
            </a:r>
            <a:r>
              <a:rPr lang="en-US" dirty="0" smtClean="0"/>
              <a:t>stop</a:t>
            </a:r>
            <a:r>
              <a:rPr lang="ru-RU" dirty="0" smtClean="0"/>
              <a:t> в интерфейсе, если кнопка нажата, то происходит выход из цикла с записыванием последнего полученного  значения в файл;</a:t>
            </a:r>
          </a:p>
          <a:p>
            <a:pPr lvl="0"/>
            <a:r>
              <a:rPr lang="ru-RU" dirty="0" smtClean="0"/>
              <a:t>После завершения записи всех полученных значений в файл, файл сохраняется и закрывается, закрывается коннект к базе;</a:t>
            </a:r>
          </a:p>
          <a:p>
            <a:pPr lvl="0"/>
            <a:r>
              <a:rPr lang="ru-RU" dirty="0" smtClean="0"/>
              <a:t>Отправляется сообщение в интерфейс о сохранении файла и количестве записанных строк;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RI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661248"/>
            <a:ext cx="1588609" cy="1196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692696"/>
            <a:ext cx="6739820" cy="5631904"/>
          </a:xfrm>
        </p:spPr>
      </p:pic>
      <p:sp>
        <p:nvSpPr>
          <p:cNvPr id="5" name="TextBox 4"/>
          <p:cNvSpPr txBox="1"/>
          <p:nvPr/>
        </p:nvSpPr>
        <p:spPr>
          <a:xfrm>
            <a:off x="2195736" y="1124744"/>
            <a:ext cx="5050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ВСЕМ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302</Words>
  <Application>Microsoft Office PowerPoint</Application>
  <PresentationFormat>Экран (4:3)</PresentationFormat>
  <Paragraphs>20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РАЗРАБОТКА ИНТЕРФЕЙСА СИСТЕМЫ КОГНИТИВНОГО АНАЛИЗА  БОЛЬШИХ БАЗ ГЕТЕРОГЕННЫХ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Основной алгоритм SQL_Loader.java: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vam</dc:creator>
  <cp:lastModifiedBy>Vladimir V. Vitkovskiy</cp:lastModifiedBy>
  <cp:revision>74</cp:revision>
  <dcterms:created xsi:type="dcterms:W3CDTF">2014-07-23T19:22:40Z</dcterms:created>
  <dcterms:modified xsi:type="dcterms:W3CDTF">2014-07-24T07:53:33Z</dcterms:modified>
</cp:coreProperties>
</file>